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1" baseline="0" cap="none" i="0" spc="0" strike="noStrike" sz="2400" u="none" kumimoji="0" normalizeH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 b="def" i="def"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 b="def" i="def"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du titre"/>
          <p:cNvSpPr txBox="1"/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12" name="Texte niveau 1…"/>
          <p:cNvSpPr txBox="1"/>
          <p:nvPr>
            <p:ph type="body" sz="quarter" idx="1"/>
          </p:nvPr>
        </p:nvSpPr>
        <p:spPr>
          <a:xfrm>
            <a:off x="1270000" y="50419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1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latin typeface="Helvetica Neue Thin"/>
                <a:ea typeface="Helvetica Neue Thin"/>
                <a:cs typeface="Helvetica Neue Thin"/>
                <a:sym typeface="Helvetica Neue Thin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-Gilles Allain"/>
          <p:cNvSpPr txBox="1"/>
          <p:nvPr>
            <p:ph type="body" sz="quarter" idx="21"/>
          </p:nvPr>
        </p:nvSpPr>
        <p:spPr>
          <a:xfrm>
            <a:off x="1270000" y="6362700"/>
            <a:ext cx="10464800" cy="461366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buSzTx/>
              <a:buNone/>
              <a:defRPr i="1" sz="24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-Gilles Allain</a:t>
            </a:r>
          </a:p>
        </p:txBody>
      </p:sp>
      <p:sp>
        <p:nvSpPr>
          <p:cNvPr id="94" name="« Saisissez une citation ici. »"/>
          <p:cNvSpPr txBox="1"/>
          <p:nvPr>
            <p:ph type="body" sz="quarter" idx="22"/>
          </p:nvPr>
        </p:nvSpPr>
        <p:spPr>
          <a:xfrm>
            <a:off x="1270000" y="4267112"/>
            <a:ext cx="10464800" cy="609776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buSzTx/>
              <a:buNone/>
              <a:defRPr sz="34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pPr/>
            <a:r>
              <a:t>« Saisissez une citation ici. » </a:t>
            </a:r>
          </a:p>
        </p:txBody>
      </p:sp>
      <p:sp>
        <p:nvSpPr>
          <p:cNvPr id="9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-949853" y="0"/>
            <a:ext cx="14904506" cy="994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21"/>
          </p:nvPr>
        </p:nvSpPr>
        <p:spPr>
          <a:xfrm>
            <a:off x="1622088" y="289099"/>
            <a:ext cx="9753603" cy="6505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exte du titre"/>
          <p:cNvSpPr txBox="1"/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pPr/>
            <a:r>
              <a:t>Texte du titre</a:t>
            </a:r>
          </a:p>
        </p:txBody>
      </p:sp>
      <p:sp>
        <p:nvSpPr>
          <p:cNvPr id="22" name="Texte niveau 1…"/>
          <p:cNvSpPr txBox="1"/>
          <p:nvPr>
            <p:ph type="body" sz="quarter" idx="1"/>
          </p:nvPr>
        </p:nvSpPr>
        <p:spPr>
          <a:xfrm>
            <a:off x="1270000" y="81534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2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Centr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e du titre"/>
          <p:cNvSpPr txBox="1"/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3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idx="21"/>
          </p:nvPr>
        </p:nvSpPr>
        <p:spPr>
          <a:xfrm>
            <a:off x="2263775" y="613833"/>
            <a:ext cx="12401550" cy="82677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exte du titre"/>
          <p:cNvSpPr txBox="1"/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/>
            <a:r>
              <a:t>Texte du titre</a:t>
            </a:r>
          </a:p>
        </p:txBody>
      </p:sp>
      <p:sp>
        <p:nvSpPr>
          <p:cNvPr id="40" name="Texte niveau 1…"/>
          <p:cNvSpPr txBox="1"/>
          <p:nvPr>
            <p:ph type="body" sz="quarter" idx="1"/>
          </p:nvPr>
        </p:nvSpPr>
        <p:spPr>
          <a:xfrm>
            <a:off x="952500" y="4724400"/>
            <a:ext cx="5334000" cy="4114800"/>
          </a:xfrm>
          <a:prstGeom prst="rect">
            <a:avLst/>
          </a:prstGeom>
        </p:spPr>
        <p:txBody>
          <a:bodyPr anchor="t"/>
          <a:lstStyle>
            <a:lvl1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0" algn="ctr">
              <a:buSzTx/>
              <a:buNone/>
              <a:defRPr sz="37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- Ha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4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57" name="Texte niveau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5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idx="21"/>
          </p:nvPr>
        </p:nvSpPr>
        <p:spPr>
          <a:xfrm>
            <a:off x="4086225" y="2586566"/>
            <a:ext cx="9429750" cy="62865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exte du titr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du titre</a:t>
            </a:r>
          </a:p>
        </p:txBody>
      </p:sp>
      <p:sp>
        <p:nvSpPr>
          <p:cNvPr id="67" name="Texte niveau 1…"/>
          <p:cNvSpPr txBox="1"/>
          <p:nvPr>
            <p:ph type="body" sz="half" idx="1"/>
          </p:nvPr>
        </p:nvSpPr>
        <p:spPr>
          <a:xfrm>
            <a:off x="952500" y="2590800"/>
            <a:ext cx="5334000" cy="6286500"/>
          </a:xfrm>
          <a:prstGeom prst="rect">
            <a:avLst/>
          </a:prstGeom>
        </p:spPr>
        <p:txBody>
          <a:bodyPr/>
          <a:lstStyle>
            <a:lvl1pPr marL="220435" indent="-220435">
              <a:spcBef>
                <a:spcPts val="10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563335" indent="-220435">
              <a:spcBef>
                <a:spcPts val="10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906235" indent="-220435">
              <a:spcBef>
                <a:spcPts val="10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249135" indent="-220435">
              <a:spcBef>
                <a:spcPts val="10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592035" indent="-220435">
              <a:spcBef>
                <a:spcPts val="1000"/>
              </a:spcBef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68" name="Numéro de diapositive"/>
          <p:cNvSpPr txBox="1"/>
          <p:nvPr>
            <p:ph type="sldNum" sz="quarter" idx="2"/>
          </p:nvPr>
        </p:nvSpPr>
        <p:spPr>
          <a:xfrm>
            <a:off x="6328884" y="9296400"/>
            <a:ext cx="340259" cy="342900"/>
          </a:xfrm>
          <a:prstGeom prst="rect">
            <a:avLst/>
          </a:prstGeom>
        </p:spPr>
        <p:txBody>
          <a:bodyPr/>
          <a:lstStyle>
            <a:lvl1pPr>
              <a:defRPr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 niveau 1…"/>
          <p:cNvSpPr txBox="1"/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7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6680200" y="5029200"/>
            <a:ext cx="6054748" cy="4038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6502400" y="889000"/>
            <a:ext cx="5867400" cy="3911601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23"/>
          </p:nvPr>
        </p:nvSpPr>
        <p:spPr>
          <a:xfrm>
            <a:off x="-2374900" y="889000"/>
            <a:ext cx="11982450" cy="79883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du titre"/>
          <p:cNvSpPr txBox="1"/>
          <p:nvPr>
            <p:ph type="title"/>
          </p:nvPr>
        </p:nvSpPr>
        <p:spPr>
          <a:xfrm>
            <a:off x="952500" y="2540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3" name="Texte niveau 1…"/>
          <p:cNvSpPr txBox="1"/>
          <p:nvPr>
            <p:ph type="body" idx="1"/>
          </p:nvPr>
        </p:nvSpPr>
        <p:spPr>
          <a:xfrm>
            <a:off x="952500" y="25908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 niveau 1</a:t>
            </a:r>
          </a:p>
          <a:p>
            <a:pPr lvl="1"/>
            <a:r>
              <a:t>Texte niveau 2</a:t>
            </a:r>
          </a:p>
          <a:p>
            <a:pPr lvl="2"/>
            <a:r>
              <a:t>Texte niveau 3</a:t>
            </a:r>
          </a:p>
          <a:p>
            <a:pPr lvl="3"/>
            <a:r>
              <a:t>Texte niveau 4</a:t>
            </a:r>
          </a:p>
          <a:p>
            <a:pPr lvl="4"/>
            <a:r>
              <a:t>Texte niveau 5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6328884" y="9296400"/>
            <a:ext cx="340259" cy="324306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b="0" sz="16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8000" u="none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1pPr>
      <a:lvl2pPr marL="8890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2pPr>
      <a:lvl3pPr marL="13335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3pPr>
      <a:lvl4pPr marL="17780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4pPr>
      <a:lvl5pPr marL="22225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5pPr>
      <a:lvl6pPr marL="26670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6pPr>
      <a:lvl7pPr marL="31115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7pPr>
      <a:lvl8pPr marL="35560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8pPr>
      <a:lvl9pPr marL="4000500" marR="0" indent="-444500" algn="l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Pct val="145000"/>
        <a:buFontTx/>
        <a:buChar char="•"/>
        <a:tabLst/>
        <a:defRPr b="0" baseline="0" cap="none" i="0" spc="0" strike="noStrike" sz="3200" u="none">
          <a:solidFill>
            <a:srgbClr val="000000"/>
          </a:solidFill>
          <a:uFillTx/>
          <a:latin typeface="Montserrat Regular"/>
          <a:ea typeface="Montserrat Regular"/>
          <a:cs typeface="Montserrat Regular"/>
          <a:sym typeface="Montserrat Regular"/>
        </a:defRPr>
      </a:lvl9pPr>
    </p:bodyStyle>
    <p:otherStyle>
      <a:lvl1pPr marL="0" marR="0" indent="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228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457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685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9144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11430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13716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16002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1828800" algn="ctr" defTabSz="5842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6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Capture d’écran 2019-08-01 à 12.42.53.png" descr="Capture d’écran 2019-08-01 à 12.42.5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89921" y="1702891"/>
            <a:ext cx="5824066" cy="2762788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• HEX - 424C6D"/>
          <p:cNvSpPr txBox="1"/>
          <p:nvPr>
            <p:ph type="body" sz="quarter" idx="1"/>
          </p:nvPr>
        </p:nvSpPr>
        <p:spPr>
          <a:xfrm>
            <a:off x="1692895" y="4428604"/>
            <a:ext cx="1753543" cy="896392"/>
          </a:xfrm>
          <a:prstGeom prst="rect">
            <a:avLst/>
          </a:prstGeom>
        </p:spPr>
        <p:txBody>
          <a:bodyPr/>
          <a:lstStyle>
            <a:lvl1pPr marL="0" indent="0" defTabSz="457200">
              <a:lnSpc>
                <a:spcPts val="3200"/>
              </a:lnSpc>
              <a:buSzTx/>
              <a:buNone/>
              <a:defRPr sz="15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</a:defRPr>
            </a:lvl1pPr>
          </a:lstStyle>
          <a:p>
            <a:pPr/>
            <a:r>
              <a:t>• HEX - 424C6D </a:t>
            </a:r>
          </a:p>
        </p:txBody>
      </p:sp>
      <p:sp>
        <p:nvSpPr>
          <p:cNvPr id="121" name="• HEX - FCFAF1"/>
          <p:cNvSpPr txBox="1"/>
          <p:nvPr/>
        </p:nvSpPr>
        <p:spPr>
          <a:xfrm>
            <a:off x="7289800" y="4428604"/>
            <a:ext cx="1753543" cy="896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457200">
              <a:lnSpc>
                <a:spcPts val="3200"/>
              </a:lnSpc>
              <a:defRPr b="0" sz="15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/>
            <a:r>
              <a:t>• HEX - FCFAF1 </a:t>
            </a:r>
          </a:p>
        </p:txBody>
      </p:sp>
      <p:sp>
        <p:nvSpPr>
          <p:cNvPr id="122" name="• HEX - CE7B5B"/>
          <p:cNvSpPr txBox="1"/>
          <p:nvPr/>
        </p:nvSpPr>
        <p:spPr>
          <a:xfrm>
            <a:off x="3558530" y="4428604"/>
            <a:ext cx="1753543" cy="896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457200">
              <a:lnSpc>
                <a:spcPts val="3200"/>
              </a:lnSpc>
              <a:defRPr b="0" sz="15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/>
            <a:r>
              <a:t>• HEX - CE7B5B</a:t>
            </a:r>
          </a:p>
        </p:txBody>
      </p:sp>
      <p:sp>
        <p:nvSpPr>
          <p:cNvPr id="123" name="• HEX - FFD378"/>
          <p:cNvSpPr txBox="1"/>
          <p:nvPr/>
        </p:nvSpPr>
        <p:spPr>
          <a:xfrm>
            <a:off x="5424165" y="4428604"/>
            <a:ext cx="1753543" cy="896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457200">
              <a:lnSpc>
                <a:spcPts val="3200"/>
              </a:lnSpc>
              <a:defRPr b="0" sz="15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/>
            <a:r>
              <a:t>• HEX - FFD378 </a:t>
            </a:r>
          </a:p>
        </p:txBody>
      </p:sp>
      <p:sp>
        <p:nvSpPr>
          <p:cNvPr id="124" name="• HEX - C9BE78"/>
          <p:cNvSpPr txBox="1"/>
          <p:nvPr/>
        </p:nvSpPr>
        <p:spPr>
          <a:xfrm>
            <a:off x="9155434" y="4428604"/>
            <a:ext cx="1753544" cy="8963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>
            <a:lvl1pPr algn="l" defTabSz="457200">
              <a:lnSpc>
                <a:spcPts val="3200"/>
              </a:lnSpc>
              <a:defRPr b="0" sz="15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Montserrat Regular"/>
                <a:ea typeface="Montserrat Regular"/>
                <a:cs typeface="Montserrat Regular"/>
                <a:sym typeface="Montserrat Regular"/>
              </a:defRPr>
            </a:lvl1pPr>
          </a:lstStyle>
          <a:p>
            <a:pPr/>
            <a:r>
              <a:t>• HEX - C9BE78 </a:t>
            </a:r>
          </a:p>
        </p:txBody>
      </p:sp>
      <p:sp>
        <p:nvSpPr>
          <p:cNvPr id="125" name="Numéro de diapositive"/>
          <p:cNvSpPr txBox="1"/>
          <p:nvPr>
            <p:ph type="sldNum" sz="quarter" idx="4294967295"/>
          </p:nvPr>
        </p:nvSpPr>
        <p:spPr>
          <a:xfrm>
            <a:off x="6385373" y="9296400"/>
            <a:ext cx="227280" cy="324306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6" name="&lt;link href=&quot;https://fonts.googleapis.com/css?family=Nunito+Sans:400,400i,700,700i|Roboto:400,500,700&amp;display=swap&quot; rel=&quot;stylesheet&quot;&gt;…"/>
          <p:cNvSpPr txBox="1"/>
          <p:nvPr/>
        </p:nvSpPr>
        <p:spPr>
          <a:xfrm>
            <a:off x="581434" y="8534246"/>
            <a:ext cx="11651160" cy="825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3300"/>
              </a:lnSpc>
              <a:defRPr b="0" sz="16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Times Roman"/>
                <a:ea typeface="Times Roman"/>
                <a:cs typeface="Times Roman"/>
                <a:sym typeface="Times Roman"/>
              </a:defRPr>
            </a:pPr>
            <a:r>
              <a:t>&lt;link href="https://fonts.googleapis.com/css?family=Nunito+Sans:400,400i,700,700i|Roboto:400,500,700&amp;display=swap" rel="stylesheet"&gt; </a:t>
            </a:r>
          </a:p>
          <a:p>
            <a:pPr algn="l" defTabSz="457200">
              <a:lnSpc>
                <a:spcPts val="3300"/>
              </a:lnSpc>
              <a:defRPr b="0" sz="16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Times Roman"/>
                <a:ea typeface="Times Roman"/>
                <a:cs typeface="Times Roman"/>
                <a:sym typeface="Times Roman"/>
              </a:defRPr>
            </a:pPr>
          </a:p>
          <a:p>
            <a:pPr algn="l" defTabSz="457200">
              <a:lnSpc>
                <a:spcPts val="3300"/>
              </a:lnSpc>
              <a:defRPr b="0" sz="16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Times Roman"/>
                <a:ea typeface="Times Roman"/>
                <a:cs typeface="Times Roman"/>
                <a:sym typeface="Times Roman"/>
              </a:defRPr>
            </a:pPr>
            <a:r>
              <a:t>@import url(‘https://fonts.googleapis.com/css?family=Nunito+Sans:400,400i,700,700i|Roboto:400,500,700&amp;display=swap');</a:t>
            </a:r>
          </a:p>
        </p:txBody>
      </p:sp>
      <p:sp>
        <p:nvSpPr>
          <p:cNvPr id="127" name="font-family: 'Roboto', sans-serif;…"/>
          <p:cNvSpPr txBox="1"/>
          <p:nvPr/>
        </p:nvSpPr>
        <p:spPr>
          <a:xfrm>
            <a:off x="628514" y="7655851"/>
            <a:ext cx="3156050" cy="584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ts val="3300"/>
              </a:lnSpc>
              <a:defRPr b="0" sz="16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Times Roman"/>
                <a:ea typeface="Times Roman"/>
                <a:cs typeface="Times Roman"/>
                <a:sym typeface="Times Roman"/>
              </a:defRPr>
            </a:pPr>
            <a:r>
              <a:t>font-family: 'Roboto', sans-serif;</a:t>
            </a:r>
          </a:p>
          <a:p>
            <a:pPr algn="l" defTabSz="457200">
              <a:lnSpc>
                <a:spcPts val="3300"/>
              </a:lnSpc>
              <a:defRPr b="0" sz="1600">
                <a:ln w="0" cap="flat">
                  <a:solidFill>
                    <a:srgbClr val="000000"/>
                  </a:solidFill>
                  <a:prstDash val="solid"/>
                  <a:miter lim="400000"/>
                </a:ln>
                <a:latin typeface="Times Roman"/>
                <a:ea typeface="Times Roman"/>
                <a:cs typeface="Times Roman"/>
                <a:sym typeface="Times Roman"/>
              </a:defRPr>
            </a:pPr>
            <a:r>
              <a:t>font-family: 'Nunito Sans', sans-serif;</a:t>
            </a:r>
          </a:p>
        </p:txBody>
      </p:sp>
      <p:sp>
        <p:nvSpPr>
          <p:cNvPr id="128" name="Roboto"/>
          <p:cNvSpPr txBox="1"/>
          <p:nvPr/>
        </p:nvSpPr>
        <p:spPr>
          <a:xfrm>
            <a:off x="3268077" y="6900290"/>
            <a:ext cx="1085394" cy="461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Roboto</a:t>
            </a:r>
          </a:p>
        </p:txBody>
      </p:sp>
      <p:sp>
        <p:nvSpPr>
          <p:cNvPr id="129" name="Nunito Sans"/>
          <p:cNvSpPr txBox="1"/>
          <p:nvPr/>
        </p:nvSpPr>
        <p:spPr>
          <a:xfrm>
            <a:off x="815275" y="6914873"/>
            <a:ext cx="1717549" cy="4613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b="0" i="1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r>
              <a:t>Nunito Sans</a:t>
            </a:r>
          </a:p>
        </p:txBody>
      </p:sp>
      <p:sp>
        <p:nvSpPr>
          <p:cNvPr id="130" name="Titres"/>
          <p:cNvSpPr txBox="1"/>
          <p:nvPr/>
        </p:nvSpPr>
        <p:spPr>
          <a:xfrm>
            <a:off x="785862" y="6513736"/>
            <a:ext cx="938175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Titres</a:t>
            </a:r>
          </a:p>
        </p:txBody>
      </p:sp>
      <p:sp>
        <p:nvSpPr>
          <p:cNvPr id="131" name="Textes"/>
          <p:cNvSpPr txBox="1"/>
          <p:nvPr/>
        </p:nvSpPr>
        <p:spPr>
          <a:xfrm>
            <a:off x="3261829" y="6481343"/>
            <a:ext cx="1051256" cy="46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Textes</a:t>
            </a:r>
          </a:p>
        </p:txBody>
      </p:sp>
      <p:sp>
        <p:nvSpPr>
          <p:cNvPr id="132" name="C9BE78…"/>
          <p:cNvSpPr txBox="1"/>
          <p:nvPr/>
        </p:nvSpPr>
        <p:spPr>
          <a:xfrm>
            <a:off x="744118" y="209737"/>
            <a:ext cx="1305764" cy="1934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/>
            <a:r>
              <a:t>C9BE78</a:t>
            </a:r>
          </a:p>
          <a:p>
            <a:pPr/>
            <a:r>
              <a:t>FCFAF1</a:t>
            </a:r>
          </a:p>
          <a:p>
            <a:pPr/>
            <a:r>
              <a:t>FFD378</a:t>
            </a:r>
          </a:p>
          <a:p>
            <a:pPr/>
            <a:r>
              <a:t>CE7B5B</a:t>
            </a:r>
          </a:p>
          <a:p>
            <a:pPr/>
            <a:r>
              <a:t>424C6D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6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200" u="none" kumimoji="0" normalizeH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1" baseline="0" cap="none" i="0" spc="0" strike="noStrike" sz="24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