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2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E1E0DA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Light"/>
          <a:ea typeface="Helvetica Neue Light"/>
          <a:cs typeface="Helvetica Neue Light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 b="def" i="def"/>
      <a:tcStyle>
        <a:tcBdr/>
        <a:fill>
          <a:solidFill>
            <a:srgbClr val="EDEADD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DADBDA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 b="def" i="def"/>
      <a:tcStyle>
        <a:tcBdr/>
        <a:fill>
          <a:solidFill>
            <a:srgbClr val="9A9AA5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re et sous-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e du titre"/>
          <p:cNvSpPr txBox="1"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/>
            <a:r>
              <a:t>Texte du titre</a:t>
            </a:r>
          </a:p>
        </p:txBody>
      </p:sp>
      <p:sp>
        <p:nvSpPr>
          <p:cNvPr id="12" name="Texte niveau 1…"/>
          <p:cNvSpPr txBox="1"/>
          <p:nvPr>
            <p:ph type="body" sz="quarter" idx="1"/>
          </p:nvPr>
        </p:nvSpPr>
        <p:spPr>
          <a:xfrm>
            <a:off x="1270000" y="50419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5pPr>
          </a:lstStyle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13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latin typeface="Helvetica Neue Thin"/>
                <a:ea typeface="Helvetica Neue Thin"/>
                <a:cs typeface="Helvetica Neue Thin"/>
                <a:sym typeface="Helvetica Neue Thin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Cit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-Gilles Allain"/>
          <p:cNvSpPr txBox="1"/>
          <p:nvPr>
            <p:ph type="body" sz="quarter" idx="21"/>
          </p:nvPr>
        </p:nvSpPr>
        <p:spPr>
          <a:xfrm>
            <a:off x="1270000" y="6362700"/>
            <a:ext cx="10464800" cy="461366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buSzTx/>
              <a:buNone/>
              <a:defRPr i="1" sz="2400">
                <a:latin typeface="Helvetica Neue"/>
                <a:ea typeface="Helvetica Neue"/>
                <a:cs typeface="Helvetica Neue"/>
                <a:sym typeface="Helvetica Neue"/>
              </a:defRPr>
            </a:lvl1pPr>
          </a:lstStyle>
          <a:p>
            <a:pPr/>
            <a:r>
              <a:t>-Gilles Allain</a:t>
            </a:r>
          </a:p>
        </p:txBody>
      </p:sp>
      <p:sp>
        <p:nvSpPr>
          <p:cNvPr id="94" name="« Saisissez une citation ici. »"/>
          <p:cNvSpPr txBox="1"/>
          <p:nvPr>
            <p:ph type="body" sz="quarter" idx="22"/>
          </p:nvPr>
        </p:nvSpPr>
        <p:spPr>
          <a:xfrm>
            <a:off x="1270000" y="4267112"/>
            <a:ext cx="10464800" cy="609776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buSzTx/>
              <a:buNone/>
              <a:defRPr sz="3400"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pPr/>
            <a:r>
              <a:t>« Saisissez une citation ici. » </a:t>
            </a:r>
          </a:p>
        </p:txBody>
      </p:sp>
      <p:sp>
        <p:nvSpPr>
          <p:cNvPr id="95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/>
          <p:nvPr>
            <p:ph type="pic" idx="21"/>
          </p:nvPr>
        </p:nvSpPr>
        <p:spPr>
          <a:xfrm>
            <a:off x="-949853" y="0"/>
            <a:ext cx="14904506" cy="9944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Vier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Horizont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/>
          <p:nvPr>
            <p:ph type="pic" idx="21"/>
          </p:nvPr>
        </p:nvSpPr>
        <p:spPr>
          <a:xfrm>
            <a:off x="1622088" y="289099"/>
            <a:ext cx="9753603" cy="6505789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Texte du titre"/>
          <p:cNvSpPr txBox="1"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 anchor="b"/>
          <a:lstStyle/>
          <a:p>
            <a:pPr/>
            <a:r>
              <a:t>Texte du titre</a:t>
            </a:r>
          </a:p>
        </p:txBody>
      </p:sp>
      <p:sp>
        <p:nvSpPr>
          <p:cNvPr id="22" name="Texte niveau 1…"/>
          <p:cNvSpPr txBox="1"/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5pPr>
          </a:lstStyle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23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re - Centr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xte du titre"/>
          <p:cNvSpPr txBox="1"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/>
            <a:r>
              <a:t>Texte du titre</a:t>
            </a:r>
          </a:p>
        </p:txBody>
      </p:sp>
      <p:sp>
        <p:nvSpPr>
          <p:cNvPr id="31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/>
          <p:nvPr>
            <p:ph type="pic" idx="21"/>
          </p:nvPr>
        </p:nvSpPr>
        <p:spPr>
          <a:xfrm>
            <a:off x="2263775" y="613833"/>
            <a:ext cx="12401550" cy="82677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Texte du titre"/>
          <p:cNvSpPr txBox="1"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Texte du titre</a:t>
            </a:r>
          </a:p>
        </p:txBody>
      </p:sp>
      <p:sp>
        <p:nvSpPr>
          <p:cNvPr id="40" name="Texte niveau 1…"/>
          <p:cNvSpPr txBox="1"/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marL="0" indent="0" algn="ctr">
              <a:buSzTx/>
              <a:buNone/>
              <a:defRPr sz="3700">
                <a:latin typeface="Helvetica Neue"/>
                <a:ea typeface="Helvetica Neue"/>
                <a:cs typeface="Helvetica Neue"/>
                <a:sym typeface="Helvetica Neue"/>
              </a:defRPr>
            </a:lvl5pPr>
          </a:lstStyle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41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re - Ha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exte du titre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Texte du titre</a:t>
            </a:r>
          </a:p>
        </p:txBody>
      </p:sp>
      <p:sp>
        <p:nvSpPr>
          <p:cNvPr id="49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re et puc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exte du titre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Texte du titre</a:t>
            </a:r>
          </a:p>
        </p:txBody>
      </p:sp>
      <p:sp>
        <p:nvSpPr>
          <p:cNvPr id="57" name="Texte niveau 1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58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re, puces et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/>
          <p:nvPr>
            <p:ph type="pic" idx="21"/>
          </p:nvPr>
        </p:nvSpPr>
        <p:spPr>
          <a:xfrm>
            <a:off x="4086225" y="2586566"/>
            <a:ext cx="9429750" cy="62865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Texte du titre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Texte du titre</a:t>
            </a:r>
          </a:p>
        </p:txBody>
      </p:sp>
      <p:sp>
        <p:nvSpPr>
          <p:cNvPr id="67" name="Texte niveau 1…"/>
          <p:cNvSpPr txBox="1"/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220435" indent="-220435">
              <a:spcBef>
                <a:spcPts val="1000"/>
              </a:spcBef>
              <a:defRPr sz="1800"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marL="563335" indent="-220435">
              <a:spcBef>
                <a:spcPts val="1000"/>
              </a:spcBef>
              <a:defRPr sz="1800"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marL="906235" indent="-220435">
              <a:spcBef>
                <a:spcPts val="1000"/>
              </a:spcBef>
              <a:defRPr sz="1800"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marL="1249135" indent="-220435">
              <a:spcBef>
                <a:spcPts val="1000"/>
              </a:spcBef>
              <a:defRPr sz="1800"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marL="1592035" indent="-220435">
              <a:spcBef>
                <a:spcPts val="1000"/>
              </a:spcBef>
              <a:defRPr sz="1800">
                <a:latin typeface="Helvetica Neue"/>
                <a:ea typeface="Helvetica Neue"/>
                <a:cs typeface="Helvetica Neue"/>
                <a:sym typeface="Helvetica Neue"/>
              </a:defRPr>
            </a:lvl5pPr>
          </a:lstStyle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68" name="Numéro de diapositive"/>
          <p:cNvSpPr txBox="1"/>
          <p:nvPr>
            <p:ph type="sldNum" sz="quarter" idx="2"/>
          </p:nvPr>
        </p:nvSpPr>
        <p:spPr>
          <a:xfrm>
            <a:off x="6328884" y="9296400"/>
            <a:ext cx="340259" cy="342900"/>
          </a:xfrm>
          <a:prstGeom prst="rect">
            <a:avLst/>
          </a:prstGeom>
        </p:spPr>
        <p:txBody>
          <a:bodyPr/>
          <a:lstStyle>
            <a:lvl1pPr>
              <a:defRPr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uc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Texte niveau 1…"/>
          <p:cNvSpPr txBox="1"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76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3 pho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/>
          <p:nvPr>
            <p:ph type="pic" sz="quarter" idx="21"/>
          </p:nvPr>
        </p:nvSpPr>
        <p:spPr>
          <a:xfrm>
            <a:off x="6680200" y="5029200"/>
            <a:ext cx="6054748" cy="4038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Image"/>
          <p:cNvSpPr/>
          <p:nvPr>
            <p:ph type="pic" sz="quarter" idx="22"/>
          </p:nvPr>
        </p:nvSpPr>
        <p:spPr>
          <a:xfrm>
            <a:off x="6502400" y="889000"/>
            <a:ext cx="5867400" cy="39116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Image"/>
          <p:cNvSpPr/>
          <p:nvPr>
            <p:ph type="pic" idx="23"/>
          </p:nvPr>
        </p:nvSpPr>
        <p:spPr>
          <a:xfrm>
            <a:off x="-2374900" y="889000"/>
            <a:ext cx="11982450" cy="7988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e du titre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Texte du titre</a:t>
            </a:r>
          </a:p>
        </p:txBody>
      </p:sp>
      <p:sp>
        <p:nvSpPr>
          <p:cNvPr id="3" name="Texte niveau 1…"/>
          <p:cNvSpPr txBox="1"/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4" name="Numéro de diapositive"/>
          <p:cNvSpPr txBox="1"/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b="0"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45000"/>
        <a:buFontTx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Montserrat Regular"/>
          <a:ea typeface="Montserrat Regular"/>
          <a:cs typeface="Montserrat Regular"/>
          <a:sym typeface="Montserrat Regular"/>
        </a:defRPr>
      </a:lvl1pPr>
      <a:lvl2pPr marL="889000" marR="0" indent="-444500" algn="l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45000"/>
        <a:buFontTx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Montserrat Regular"/>
          <a:ea typeface="Montserrat Regular"/>
          <a:cs typeface="Montserrat Regular"/>
          <a:sym typeface="Montserrat Regular"/>
        </a:defRPr>
      </a:lvl2pPr>
      <a:lvl3pPr marL="1333500" marR="0" indent="-444500" algn="l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45000"/>
        <a:buFontTx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Montserrat Regular"/>
          <a:ea typeface="Montserrat Regular"/>
          <a:cs typeface="Montserrat Regular"/>
          <a:sym typeface="Montserrat Regular"/>
        </a:defRPr>
      </a:lvl3pPr>
      <a:lvl4pPr marL="1778000" marR="0" indent="-444500" algn="l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45000"/>
        <a:buFontTx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Montserrat Regular"/>
          <a:ea typeface="Montserrat Regular"/>
          <a:cs typeface="Montserrat Regular"/>
          <a:sym typeface="Montserrat Regular"/>
        </a:defRPr>
      </a:lvl4pPr>
      <a:lvl5pPr marL="2222500" marR="0" indent="-444500" algn="l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45000"/>
        <a:buFontTx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Montserrat Regular"/>
          <a:ea typeface="Montserrat Regular"/>
          <a:cs typeface="Montserrat Regular"/>
          <a:sym typeface="Montserrat Regular"/>
        </a:defRPr>
      </a:lvl5pPr>
      <a:lvl6pPr marL="2667000" marR="0" indent="-444500" algn="l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45000"/>
        <a:buFontTx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Montserrat Regular"/>
          <a:ea typeface="Montserrat Regular"/>
          <a:cs typeface="Montserrat Regular"/>
          <a:sym typeface="Montserrat Regular"/>
        </a:defRPr>
      </a:lvl6pPr>
      <a:lvl7pPr marL="3111500" marR="0" indent="-444500" algn="l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45000"/>
        <a:buFontTx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Montserrat Regular"/>
          <a:ea typeface="Montserrat Regular"/>
          <a:cs typeface="Montserrat Regular"/>
          <a:sym typeface="Montserrat Regular"/>
        </a:defRPr>
      </a:lvl7pPr>
      <a:lvl8pPr marL="3556000" marR="0" indent="-444500" algn="l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45000"/>
        <a:buFontTx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Montserrat Regular"/>
          <a:ea typeface="Montserrat Regular"/>
          <a:cs typeface="Montserrat Regular"/>
          <a:sym typeface="Montserrat Regular"/>
        </a:defRPr>
      </a:lvl8pPr>
      <a:lvl9pPr marL="4000500" marR="0" indent="-444500" algn="l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45000"/>
        <a:buFontTx/>
        <a:buChar char="•"/>
        <a:tabLst/>
        <a:defRPr b="0" baseline="0" cap="none" i="0" spc="0" strike="noStrike" sz="3200" u="none">
          <a:solidFill>
            <a:srgbClr val="000000"/>
          </a:solidFill>
          <a:uFillTx/>
          <a:latin typeface="Montserrat Regular"/>
          <a:ea typeface="Montserrat Regular"/>
          <a:cs typeface="Montserrat Regular"/>
          <a:sym typeface="Montserrat Regular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1.pn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9" name="Capture d’écran 2019-08-01 à 12.42.53.png" descr="Capture d’écran 2019-08-01 à 12.42.53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3289921" y="1702891"/>
            <a:ext cx="5824066" cy="2762788"/>
          </a:xfrm>
          <a:prstGeom prst="rect">
            <a:avLst/>
          </a:prstGeom>
          <a:ln w="12700">
            <a:miter lim="400000"/>
          </a:ln>
        </p:spPr>
      </p:pic>
      <p:sp>
        <p:nvSpPr>
          <p:cNvPr id="120" name="• HEX - 424C6D"/>
          <p:cNvSpPr txBox="1"/>
          <p:nvPr>
            <p:ph type="body" sz="quarter" idx="1"/>
          </p:nvPr>
        </p:nvSpPr>
        <p:spPr>
          <a:xfrm>
            <a:off x="1692895" y="4428604"/>
            <a:ext cx="1753543" cy="896392"/>
          </a:xfrm>
          <a:prstGeom prst="rect">
            <a:avLst/>
          </a:prstGeom>
        </p:spPr>
        <p:txBody>
          <a:bodyPr/>
          <a:lstStyle>
            <a:lvl1pPr marL="0" indent="0" defTabSz="457200">
              <a:lnSpc>
                <a:spcPts val="3200"/>
              </a:lnSpc>
              <a:buSzTx/>
              <a:buNone/>
              <a:defRPr sz="1500">
                <a:ln w="0" cap="flat">
                  <a:solidFill>
                    <a:srgbClr val="000000"/>
                  </a:solidFill>
                  <a:prstDash val="solid"/>
                  <a:miter lim="400000"/>
                </a:ln>
              </a:defRPr>
            </a:lvl1pPr>
          </a:lstStyle>
          <a:p>
            <a:pPr/>
            <a:r>
              <a:t>• HEX - 424C6D </a:t>
            </a:r>
          </a:p>
        </p:txBody>
      </p:sp>
      <p:sp>
        <p:nvSpPr>
          <p:cNvPr id="121" name="• HEX - FCFAF1"/>
          <p:cNvSpPr txBox="1"/>
          <p:nvPr/>
        </p:nvSpPr>
        <p:spPr>
          <a:xfrm>
            <a:off x="7289800" y="4428604"/>
            <a:ext cx="1753543" cy="8963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>
            <a:lvl1pPr algn="l" defTabSz="457200">
              <a:lnSpc>
                <a:spcPts val="3200"/>
              </a:lnSpc>
              <a:defRPr b="0" sz="1500">
                <a:ln w="0" cap="flat">
                  <a:solidFill>
                    <a:srgbClr val="000000"/>
                  </a:solidFill>
                  <a:prstDash val="solid"/>
                  <a:miter lim="400000"/>
                </a:ln>
                <a:latin typeface="Montserrat Regular"/>
                <a:ea typeface="Montserrat Regular"/>
                <a:cs typeface="Montserrat Regular"/>
                <a:sym typeface="Montserrat Regular"/>
              </a:defRPr>
            </a:lvl1pPr>
          </a:lstStyle>
          <a:p>
            <a:pPr/>
            <a:r>
              <a:t>• HEX - FCFAF1 </a:t>
            </a:r>
          </a:p>
        </p:txBody>
      </p:sp>
      <p:sp>
        <p:nvSpPr>
          <p:cNvPr id="122" name="• HEX - CE7B5B"/>
          <p:cNvSpPr txBox="1"/>
          <p:nvPr/>
        </p:nvSpPr>
        <p:spPr>
          <a:xfrm>
            <a:off x="3558530" y="4428604"/>
            <a:ext cx="1753543" cy="8963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>
            <a:lvl1pPr algn="l" defTabSz="457200">
              <a:lnSpc>
                <a:spcPts val="3200"/>
              </a:lnSpc>
              <a:defRPr b="0" sz="1500">
                <a:ln w="0" cap="flat">
                  <a:solidFill>
                    <a:srgbClr val="000000"/>
                  </a:solidFill>
                  <a:prstDash val="solid"/>
                  <a:miter lim="400000"/>
                </a:ln>
                <a:latin typeface="Montserrat Regular"/>
                <a:ea typeface="Montserrat Regular"/>
                <a:cs typeface="Montserrat Regular"/>
                <a:sym typeface="Montserrat Regular"/>
              </a:defRPr>
            </a:lvl1pPr>
          </a:lstStyle>
          <a:p>
            <a:pPr/>
            <a:r>
              <a:t>• HEX - CE7B5B</a:t>
            </a:r>
          </a:p>
        </p:txBody>
      </p:sp>
      <p:sp>
        <p:nvSpPr>
          <p:cNvPr id="123" name="• HEX - FFD378"/>
          <p:cNvSpPr txBox="1"/>
          <p:nvPr/>
        </p:nvSpPr>
        <p:spPr>
          <a:xfrm>
            <a:off x="5424165" y="4428604"/>
            <a:ext cx="1753543" cy="8963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>
            <a:lvl1pPr algn="l" defTabSz="457200">
              <a:lnSpc>
                <a:spcPts val="3200"/>
              </a:lnSpc>
              <a:defRPr b="0" sz="1500">
                <a:ln w="0" cap="flat">
                  <a:solidFill>
                    <a:srgbClr val="000000"/>
                  </a:solidFill>
                  <a:prstDash val="solid"/>
                  <a:miter lim="400000"/>
                </a:ln>
                <a:latin typeface="Montserrat Regular"/>
                <a:ea typeface="Montserrat Regular"/>
                <a:cs typeface="Montserrat Regular"/>
                <a:sym typeface="Montserrat Regular"/>
              </a:defRPr>
            </a:lvl1pPr>
          </a:lstStyle>
          <a:p>
            <a:pPr/>
            <a:r>
              <a:t>• HEX - FFD378 </a:t>
            </a:r>
          </a:p>
        </p:txBody>
      </p:sp>
      <p:sp>
        <p:nvSpPr>
          <p:cNvPr id="124" name="• HEX - C9BE78"/>
          <p:cNvSpPr txBox="1"/>
          <p:nvPr/>
        </p:nvSpPr>
        <p:spPr>
          <a:xfrm>
            <a:off x="9155434" y="4428604"/>
            <a:ext cx="1753544" cy="89639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>
            <a:lvl1pPr algn="l" defTabSz="457200">
              <a:lnSpc>
                <a:spcPts val="3200"/>
              </a:lnSpc>
              <a:defRPr b="0" sz="1500">
                <a:ln w="0" cap="flat">
                  <a:solidFill>
                    <a:srgbClr val="000000"/>
                  </a:solidFill>
                  <a:prstDash val="solid"/>
                  <a:miter lim="400000"/>
                </a:ln>
                <a:latin typeface="Montserrat Regular"/>
                <a:ea typeface="Montserrat Regular"/>
                <a:cs typeface="Montserrat Regular"/>
                <a:sym typeface="Montserrat Regular"/>
              </a:defRPr>
            </a:lvl1pPr>
          </a:lstStyle>
          <a:p>
            <a:pPr/>
            <a:r>
              <a:t>• HEX - C9BE78 </a:t>
            </a:r>
          </a:p>
        </p:txBody>
      </p:sp>
      <p:sp>
        <p:nvSpPr>
          <p:cNvPr id="125" name="Numéro de diapositive"/>
          <p:cNvSpPr txBox="1"/>
          <p:nvPr>
            <p:ph type="sldNum" sz="quarter" idx="4294967295"/>
          </p:nvPr>
        </p:nvSpPr>
        <p:spPr>
          <a:xfrm>
            <a:off x="6385373" y="9296400"/>
            <a:ext cx="227280" cy="324306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26" name="&lt;link href=&quot;https://fonts.googleapis.com/css?family=Nunito+Sans:400,400i,700,700i|Roboto:400,500,700&amp;display=swap&quot; rel=&quot;stylesheet&quot;&gt;…"/>
          <p:cNvSpPr txBox="1"/>
          <p:nvPr/>
        </p:nvSpPr>
        <p:spPr>
          <a:xfrm>
            <a:off x="581434" y="8534246"/>
            <a:ext cx="11651160" cy="8255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lnSpc>
                <a:spcPts val="3300"/>
              </a:lnSpc>
              <a:defRPr b="0" sz="1600">
                <a:ln w="0" cap="flat">
                  <a:solidFill>
                    <a:srgbClr val="000000"/>
                  </a:solidFill>
                  <a:prstDash val="solid"/>
                  <a:miter lim="400000"/>
                </a:ln>
                <a:latin typeface="Times Roman"/>
                <a:ea typeface="Times Roman"/>
                <a:cs typeface="Times Roman"/>
                <a:sym typeface="Times Roman"/>
              </a:defRPr>
            </a:pPr>
            <a:r>
              <a:t>&lt;link href="https://fonts.googleapis.com/css?family=Nunito+Sans:400,400i,700,700i|Roboto:400,500,700&amp;display=swap" rel="stylesheet"&gt; </a:t>
            </a:r>
          </a:p>
          <a:p>
            <a:pPr algn="l" defTabSz="457200">
              <a:lnSpc>
                <a:spcPts val="3300"/>
              </a:lnSpc>
              <a:defRPr b="0" sz="1600">
                <a:ln w="0" cap="flat">
                  <a:solidFill>
                    <a:srgbClr val="000000"/>
                  </a:solidFill>
                  <a:prstDash val="solid"/>
                  <a:miter lim="400000"/>
                </a:ln>
                <a:latin typeface="Times Roman"/>
                <a:ea typeface="Times Roman"/>
                <a:cs typeface="Times Roman"/>
                <a:sym typeface="Times Roman"/>
              </a:defRPr>
            </a:pPr>
          </a:p>
          <a:p>
            <a:pPr algn="l" defTabSz="457200">
              <a:lnSpc>
                <a:spcPts val="3300"/>
              </a:lnSpc>
              <a:defRPr b="0" sz="1600">
                <a:ln w="0" cap="flat">
                  <a:solidFill>
                    <a:srgbClr val="000000"/>
                  </a:solidFill>
                  <a:prstDash val="solid"/>
                  <a:miter lim="400000"/>
                </a:ln>
                <a:latin typeface="Times Roman"/>
                <a:ea typeface="Times Roman"/>
                <a:cs typeface="Times Roman"/>
                <a:sym typeface="Times Roman"/>
              </a:defRPr>
            </a:pPr>
            <a:r>
              <a:t>@import url(‘https://fonts.googleapis.com/css?family=Nunito+Sans:400,400i,700,700i|Roboto:400,500,700&amp;display=swap');</a:t>
            </a:r>
          </a:p>
        </p:txBody>
      </p:sp>
      <p:sp>
        <p:nvSpPr>
          <p:cNvPr id="127" name="font-family: 'Roboto', sans-serif;…"/>
          <p:cNvSpPr txBox="1"/>
          <p:nvPr/>
        </p:nvSpPr>
        <p:spPr>
          <a:xfrm>
            <a:off x="628514" y="7655851"/>
            <a:ext cx="3156050" cy="584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lnSpc>
                <a:spcPts val="3300"/>
              </a:lnSpc>
              <a:defRPr b="0" sz="1600">
                <a:ln w="0" cap="flat">
                  <a:solidFill>
                    <a:srgbClr val="000000"/>
                  </a:solidFill>
                  <a:prstDash val="solid"/>
                  <a:miter lim="400000"/>
                </a:ln>
                <a:latin typeface="Times Roman"/>
                <a:ea typeface="Times Roman"/>
                <a:cs typeface="Times Roman"/>
                <a:sym typeface="Times Roman"/>
              </a:defRPr>
            </a:pPr>
            <a:r>
              <a:t>font-family: 'Roboto', sans-serif;</a:t>
            </a:r>
          </a:p>
          <a:p>
            <a:pPr algn="l" defTabSz="457200">
              <a:lnSpc>
                <a:spcPts val="3300"/>
              </a:lnSpc>
              <a:defRPr b="0" sz="1600">
                <a:ln w="0" cap="flat">
                  <a:solidFill>
                    <a:srgbClr val="000000"/>
                  </a:solidFill>
                  <a:prstDash val="solid"/>
                  <a:miter lim="400000"/>
                </a:ln>
                <a:latin typeface="Times Roman"/>
                <a:ea typeface="Times Roman"/>
                <a:cs typeface="Times Roman"/>
                <a:sym typeface="Times Roman"/>
              </a:defRPr>
            </a:pPr>
            <a:r>
              <a:t>font-family: 'Nunito Sans', sans-serif;</a:t>
            </a:r>
          </a:p>
        </p:txBody>
      </p:sp>
      <p:sp>
        <p:nvSpPr>
          <p:cNvPr id="128" name="Roboto"/>
          <p:cNvSpPr txBox="1"/>
          <p:nvPr/>
        </p:nvSpPr>
        <p:spPr>
          <a:xfrm>
            <a:off x="3268077" y="6900290"/>
            <a:ext cx="1085394" cy="4613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0" i="1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r>
              <a:t>Roboto</a:t>
            </a:r>
          </a:p>
        </p:txBody>
      </p:sp>
      <p:sp>
        <p:nvSpPr>
          <p:cNvPr id="129" name="Nunito Sans"/>
          <p:cNvSpPr txBox="1"/>
          <p:nvPr/>
        </p:nvSpPr>
        <p:spPr>
          <a:xfrm>
            <a:off x="815275" y="6914873"/>
            <a:ext cx="1717549" cy="4613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0" i="1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r>
              <a:t>Nunito Sans</a:t>
            </a:r>
          </a:p>
        </p:txBody>
      </p:sp>
      <p:sp>
        <p:nvSpPr>
          <p:cNvPr id="130" name="Titres"/>
          <p:cNvSpPr txBox="1"/>
          <p:nvPr/>
        </p:nvSpPr>
        <p:spPr>
          <a:xfrm>
            <a:off x="785862" y="6513736"/>
            <a:ext cx="938175" cy="4610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Titres</a:t>
            </a:r>
          </a:p>
        </p:txBody>
      </p:sp>
      <p:sp>
        <p:nvSpPr>
          <p:cNvPr id="131" name="Textes"/>
          <p:cNvSpPr txBox="1"/>
          <p:nvPr/>
        </p:nvSpPr>
        <p:spPr>
          <a:xfrm>
            <a:off x="3261829" y="6481343"/>
            <a:ext cx="1051256" cy="4610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Textes</a:t>
            </a:r>
          </a:p>
        </p:txBody>
      </p:sp>
      <p:sp>
        <p:nvSpPr>
          <p:cNvPr id="132" name="C9BE78…"/>
          <p:cNvSpPr txBox="1"/>
          <p:nvPr/>
        </p:nvSpPr>
        <p:spPr>
          <a:xfrm>
            <a:off x="744118" y="209737"/>
            <a:ext cx="1305764" cy="19342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C9BE78</a:t>
            </a:r>
          </a:p>
          <a:p>
            <a:pPr/>
            <a:r>
              <a:t>FCFAF1</a:t>
            </a:r>
          </a:p>
          <a:p>
            <a:pPr/>
            <a:r>
              <a:t>FFD378</a:t>
            </a:r>
          </a:p>
          <a:p>
            <a:pPr/>
            <a:r>
              <a:t>CE7B5B</a:t>
            </a:r>
          </a:p>
          <a:p>
            <a:pPr/>
            <a:r>
              <a:t>424C6D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1" baseline="0" cap="none" i="0" spc="0" strike="noStrike" sz="2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1" baseline="0" cap="none" i="0" spc="0" strike="noStrike" sz="2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